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7463413" cy="21067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2" userDrawn="1">
          <p15:clr>
            <a:srgbClr val="A4A3A4"/>
          </p15:clr>
        </p15:guide>
        <p15:guide id="2" orient="horz" pos="3396" userDrawn="1">
          <p15:clr>
            <a:srgbClr val="A4A3A4"/>
          </p15:clr>
        </p15:guide>
        <p15:guide id="3" pos="23056" userDrawn="1">
          <p15:clr>
            <a:srgbClr val="A4A3A4"/>
          </p15:clr>
        </p15:guide>
        <p15:guide id="4" pos="520" userDrawn="1">
          <p15:clr>
            <a:srgbClr val="A4A3A4"/>
          </p15:clr>
        </p15:guide>
        <p15:guide id="5" pos="5848" userDrawn="1">
          <p15:clr>
            <a:srgbClr val="A4A3A4"/>
          </p15:clr>
        </p15:guide>
        <p15:guide id="6" pos="6232" userDrawn="1">
          <p15:clr>
            <a:srgbClr val="A4A3A4"/>
          </p15:clr>
        </p15:guide>
        <p15:guide id="7" pos="11608" userDrawn="1">
          <p15:clr>
            <a:srgbClr val="A4A3A4"/>
          </p15:clr>
        </p15:guide>
        <p15:guide id="8" pos="11992" userDrawn="1">
          <p15:clr>
            <a:srgbClr val="A4A3A4"/>
          </p15:clr>
        </p15:guide>
        <p15:guide id="9" pos="17368" userDrawn="1">
          <p15:clr>
            <a:srgbClr val="A4A3A4"/>
          </p15:clr>
        </p15:guide>
        <p15:guide id="10" pos="17752" userDrawn="1">
          <p15:clr>
            <a:srgbClr val="A4A3A4"/>
          </p15:clr>
        </p15:guide>
        <p15:guide id="11" orient="horz" pos="12684" userDrawn="1">
          <p15:clr>
            <a:srgbClr val="A4A3A4"/>
          </p15:clr>
        </p15:guide>
        <p15:guide id="12" orient="horz" pos="36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/>
    <p:restoredTop sz="94655"/>
  </p:normalViewPr>
  <p:slideViewPr>
    <p:cSldViewPr snapToGrid="0" snapToObjects="1">
      <p:cViewPr varScale="1">
        <p:scale>
          <a:sx n="27" d="100"/>
          <a:sy n="27" d="100"/>
        </p:scale>
        <p:origin x="248" y="448"/>
      </p:cViewPr>
      <p:guideLst>
        <p:guide orient="horz" pos="3132"/>
        <p:guide orient="horz" pos="3396"/>
        <p:guide pos="23056"/>
        <p:guide pos="520"/>
        <p:guide pos="5848"/>
        <p:guide pos="6232"/>
        <p:guide pos="11608"/>
        <p:guide pos="11992"/>
        <p:guide pos="17368"/>
        <p:guide pos="17752"/>
        <p:guide orient="horz" pos="12684"/>
        <p:guide orient="horz" pos="36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378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3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>
                    <a:lumMod val="75000"/>
                  </a:schemeClr>
                </a:solidFill>
              </a:rPr>
              <a:t>Chart</a:t>
            </a:r>
            <a:r>
              <a:rPr lang="en-US" sz="2800" b="1" baseline="0" dirty="0">
                <a:solidFill>
                  <a:schemeClr val="tx1">
                    <a:lumMod val="75000"/>
                  </a:schemeClr>
                </a:solidFill>
              </a:rPr>
              <a:t> Title</a:t>
            </a:r>
            <a:endParaRPr lang="en-US" sz="2800" b="1" dirty="0">
              <a:solidFill>
                <a:schemeClr val="tx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27172467561733199"/>
          <c:y val="7.74418450283028E-2"/>
        </c:manualLayout>
      </c:layout>
      <c:overlay val="0"/>
      <c:spPr>
        <a:noFill/>
        <a:ln w="2232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653482922166901"/>
          <c:y val="0.25066558538822198"/>
          <c:w val="0.48851480408394199"/>
          <c:h val="0.562656514184693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5BBB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B23-AC41-8B34-19E50DD05C6D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AB23-AC41-8B34-19E50DD05C6D}"/>
              </c:ext>
            </c:extLst>
          </c:dPt>
          <c:dPt>
            <c:idx val="2"/>
            <c:bubble3D val="0"/>
            <c:spPr>
              <a:solidFill>
                <a:srgbClr val="E56D54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AB23-AC41-8B34-19E50DD05C6D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23-AC41-8B34-19E50DD05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</c:spPr>
    </c:plotArea>
    <c:legend>
      <c:legendPos val="b"/>
      <c:layout>
        <c:manualLayout>
          <c:xMode val="edge"/>
          <c:yMode val="edge"/>
          <c:x val="7.1208452113017805E-4"/>
          <c:y val="0.83775876038155295"/>
          <c:w val="0.99380536111794004"/>
          <c:h val="0.162241239618447"/>
        </c:manualLayout>
      </c:layout>
      <c:overlay val="0"/>
      <c:spPr>
        <a:noFill/>
        <a:ln w="223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2800" b="1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Chart</a:t>
            </a:r>
            <a:r>
              <a:rPr lang="en-US" sz="2800" b="1" baseline="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Title</a:t>
            </a:r>
            <a:endParaRPr lang="en-US" sz="2800" b="1" dirty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37393724037690401"/>
          <c:y val="2.7265234382402199E-2"/>
        </c:manualLayout>
      </c:layout>
      <c:overlay val="0"/>
      <c:spPr>
        <a:noFill/>
        <a:ln w="3708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57696002376578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5BBB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C-7744-B18B-E072867A64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41B6E6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FC-7744-B18B-E072867A647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56D54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FC-7744-B18B-E072867A64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5156000"/>
        <c:axId val="-2114716240"/>
      </c:barChart>
      <c:catAx>
        <c:axId val="-211515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87983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14716240"/>
        <c:crosses val="autoZero"/>
        <c:auto val="1"/>
        <c:lblAlgn val="ctr"/>
        <c:lblOffset val="100"/>
        <c:noMultiLvlLbl val="0"/>
      </c:catAx>
      <c:valAx>
        <c:axId val="-2114716240"/>
        <c:scaling>
          <c:orientation val="minMax"/>
        </c:scaling>
        <c:delete val="0"/>
        <c:axPos val="l"/>
        <c:majorGridlines>
          <c:spPr>
            <a:ln w="20304" cap="flat" cmpd="sng" algn="ctr">
              <a:solidFill>
                <a:schemeClr val="tx1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27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2552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15156000"/>
        <c:crosses val="autoZero"/>
        <c:crossBetween val="between"/>
      </c:valAx>
      <c:spPr>
        <a:noFill/>
        <a:ln w="37084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4359298821468"/>
          <c:y val="0.93121243896543104"/>
          <c:w val="0.62926879304402294"/>
          <c:h val="6.0968015008725798E-2"/>
        </c:manualLayout>
      </c:layout>
      <c:overlay val="0"/>
      <c:spPr>
        <a:noFill/>
        <a:ln w="37084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62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>
                    <a:lumMod val="75000"/>
                  </a:schemeClr>
                </a:solidFill>
              </a:rPr>
              <a:t>Chart</a:t>
            </a:r>
            <a:r>
              <a:rPr lang="en-US" sz="2800" b="1" baseline="0" dirty="0">
                <a:solidFill>
                  <a:schemeClr val="tx1">
                    <a:lumMod val="75000"/>
                  </a:schemeClr>
                </a:solidFill>
              </a:rPr>
              <a:t> Title</a:t>
            </a:r>
            <a:endParaRPr lang="en-US" sz="2800" b="1" dirty="0">
              <a:solidFill>
                <a:schemeClr val="tx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29494966083154001"/>
          <c:y val="4.0397276228172303E-2"/>
        </c:manualLayout>
      </c:layout>
      <c:overlay val="0"/>
      <c:spPr>
        <a:noFill/>
        <a:ln w="2232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0730906448860502"/>
          <c:h val="0.5410099994499959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5BBB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D1B7-C445-BCE8-749C4F7F229A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D1B7-C445-BCE8-749C4F7F229A}"/>
              </c:ext>
            </c:extLst>
          </c:dPt>
          <c:dPt>
            <c:idx val="2"/>
            <c:bubble3D val="0"/>
            <c:spPr>
              <a:solidFill>
                <a:srgbClr val="E56D54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D1B7-C445-BCE8-749C4F7F229A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B7-C445-BCE8-749C4F7F2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</c:spPr>
    </c:plotArea>
    <c:legend>
      <c:legendPos val="b"/>
      <c:layout>
        <c:manualLayout>
          <c:xMode val="edge"/>
          <c:yMode val="edge"/>
          <c:x val="0.12065656716458401"/>
          <c:y val="0.74866262301504205"/>
          <c:w val="0.82380589810197802"/>
          <c:h val="0.20538308693797999"/>
        </c:manualLayout>
      </c:layout>
      <c:overlay val="0"/>
      <c:spPr>
        <a:noFill/>
        <a:ln w="223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>
                    <a:lumMod val="75000"/>
                  </a:schemeClr>
                </a:solidFill>
              </a:rPr>
              <a:t>Chart</a:t>
            </a:r>
            <a:r>
              <a:rPr lang="en-US" sz="2800" b="1" baseline="0" dirty="0">
                <a:solidFill>
                  <a:schemeClr val="tx1">
                    <a:lumMod val="75000"/>
                  </a:schemeClr>
                </a:solidFill>
              </a:rPr>
              <a:t> Title</a:t>
            </a:r>
            <a:endParaRPr lang="en-US" sz="2800" b="1" dirty="0">
              <a:solidFill>
                <a:schemeClr val="tx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30669954729589999"/>
          <c:y val="3.47167193867726E-2"/>
        </c:manualLayout>
      </c:layout>
      <c:overlay val="0"/>
      <c:spPr>
        <a:noFill/>
        <a:ln w="2232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48473346192029199"/>
          <c:h val="0.516729479326569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5BBB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D173-4D4F-A6DD-A90D26E433B4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D173-4D4F-A6DD-A90D26E433B4}"/>
              </c:ext>
            </c:extLst>
          </c:dPt>
          <c:dPt>
            <c:idx val="2"/>
            <c:bubble3D val="0"/>
            <c:spPr>
              <a:solidFill>
                <a:srgbClr val="E56D54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D173-4D4F-A6DD-A90D26E433B4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73-4D4F-A6DD-A90D26E433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</c:spPr>
    </c:plotArea>
    <c:legend>
      <c:legendPos val="b"/>
      <c:layout>
        <c:manualLayout>
          <c:xMode val="edge"/>
          <c:yMode val="edge"/>
          <c:x val="8.5597560926594193E-2"/>
          <c:y val="0.76555449419761401"/>
          <c:w val="0.77998478035343699"/>
          <c:h val="0.195146433674663"/>
        </c:manualLayout>
      </c:layout>
      <c:overlay val="0"/>
      <c:spPr>
        <a:noFill/>
        <a:ln w="223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36533-E22B-2B4C-B5E8-F902600A42DB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DD426-1ACA-1E4C-AE87-A547C473B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7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86D7A-222B-BC4E-982C-46748DC477C8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EF6E-EB4E-C743-B793-CD7D10150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80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0EF6E-EB4E-C743-B793-CD7D10150F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6100" y="7724830"/>
            <a:ext cx="27395118" cy="6951242"/>
          </a:xfrm>
        </p:spPr>
        <p:txBody>
          <a:bodyPr anchor="b">
            <a:normAutofit/>
          </a:bodyPr>
          <a:lstStyle>
            <a:lvl1pPr>
              <a:defRPr sz="165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6100" y="14676066"/>
            <a:ext cx="27395118" cy="345993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404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09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13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18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22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27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31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13282706"/>
            <a:ext cx="5360943" cy="2391818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34146" y="13914707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9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097" y="1872686"/>
            <a:ext cx="27395118" cy="9575518"/>
          </a:xfrm>
        </p:spPr>
        <p:txBody>
          <a:bodyPr anchor="ctr">
            <a:normAutofit/>
          </a:bodyPr>
          <a:lstStyle>
            <a:lvl1pPr algn="l">
              <a:defRPr sz="14746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6097" y="13375589"/>
            <a:ext cx="27395118" cy="47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553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404518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2870" y="9763326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34146" y="9965967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7285" y="1872685"/>
            <a:ext cx="25792742" cy="8895257"/>
          </a:xfrm>
        </p:spPr>
        <p:txBody>
          <a:bodyPr anchor="ctr">
            <a:normAutofit/>
          </a:bodyPr>
          <a:lstStyle>
            <a:lvl1pPr algn="l">
              <a:defRPr sz="14746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063413" y="10767942"/>
            <a:ext cx="23158221" cy="117042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491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04518" indent="0">
              <a:buFontTx/>
              <a:buNone/>
              <a:defRPr/>
            </a:lvl2pPr>
            <a:lvl3pPr marL="2809037" indent="0">
              <a:buFontTx/>
              <a:buNone/>
              <a:defRPr/>
            </a:lvl3pPr>
            <a:lvl4pPr marL="4213555" indent="0">
              <a:buFontTx/>
              <a:buNone/>
              <a:defRPr/>
            </a:lvl4pPr>
            <a:lvl5pPr marL="5618074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6097" y="13375589"/>
            <a:ext cx="27395118" cy="47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553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404518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12870" y="9763326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34146" y="9965967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582568" y="1990665"/>
            <a:ext cx="1873171" cy="1796427"/>
          </a:xfrm>
          <a:prstGeom prst="rect">
            <a:avLst/>
          </a:prstGeom>
        </p:spPr>
        <p:txBody>
          <a:bodyPr vert="horz" lIns="280903" tIns="140451" rIns="280903" bIns="140451" rtlCol="0" anchor="ctr">
            <a:noAutofit/>
          </a:bodyPr>
          <a:lstStyle/>
          <a:p>
            <a:pPr lvl="0"/>
            <a:r>
              <a:rPr lang="en-US" sz="2457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153567" y="8925073"/>
            <a:ext cx="1873171" cy="1796427"/>
          </a:xfrm>
          <a:prstGeom prst="rect">
            <a:avLst/>
          </a:prstGeom>
        </p:spPr>
        <p:txBody>
          <a:bodyPr vert="horz" lIns="280903" tIns="140451" rIns="280903" bIns="140451" rtlCol="0" anchor="ctr">
            <a:noAutofit/>
          </a:bodyPr>
          <a:lstStyle/>
          <a:p>
            <a:r>
              <a:rPr lang="en-US" sz="2457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0159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099" y="7490744"/>
            <a:ext cx="27395121" cy="8370699"/>
          </a:xfrm>
        </p:spPr>
        <p:txBody>
          <a:bodyPr anchor="b">
            <a:normAutofit/>
          </a:bodyPr>
          <a:lstStyle>
            <a:lvl1pPr algn="l">
              <a:defRPr sz="14746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6099" y="15917828"/>
            <a:ext cx="27395121" cy="224139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2870" y="1508877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34146" y="15307999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23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57285" y="1872685"/>
            <a:ext cx="25792742" cy="8895257"/>
          </a:xfrm>
        </p:spPr>
        <p:txBody>
          <a:bodyPr anchor="ctr">
            <a:normAutofit/>
          </a:bodyPr>
          <a:lstStyle>
            <a:lvl1pPr algn="l">
              <a:defRPr sz="14746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956096" y="13342885"/>
            <a:ext cx="27395121" cy="257494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373">
                <a:solidFill>
                  <a:schemeClr val="accent1"/>
                </a:solidFill>
              </a:defRPr>
            </a:lvl1pPr>
            <a:lvl2pPr marL="1404518" indent="0">
              <a:buFontTx/>
              <a:buNone/>
              <a:defRPr/>
            </a:lvl2pPr>
            <a:lvl3pPr marL="2809037" indent="0">
              <a:buFontTx/>
              <a:buNone/>
              <a:defRPr/>
            </a:lvl3pPr>
            <a:lvl4pPr marL="4213555" indent="0">
              <a:buFontTx/>
              <a:buNone/>
              <a:defRPr/>
            </a:lvl4pPr>
            <a:lvl5pPr marL="5618074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6099" y="15917828"/>
            <a:ext cx="27395121" cy="224139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12870" y="1508877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34146" y="15307999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582568" y="1990665"/>
            <a:ext cx="1873171" cy="1796427"/>
          </a:xfrm>
          <a:prstGeom prst="rect">
            <a:avLst/>
          </a:prstGeom>
        </p:spPr>
        <p:txBody>
          <a:bodyPr vert="horz" lIns="280903" tIns="140451" rIns="280903" bIns="140451" rtlCol="0" anchor="ctr">
            <a:noAutofit/>
          </a:bodyPr>
          <a:lstStyle/>
          <a:p>
            <a:pPr lvl="0"/>
            <a:r>
              <a:rPr lang="en-US" sz="2457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53567" y="8925073"/>
            <a:ext cx="1873171" cy="1796427"/>
          </a:xfrm>
          <a:prstGeom prst="rect">
            <a:avLst/>
          </a:prstGeom>
        </p:spPr>
        <p:txBody>
          <a:bodyPr vert="horz" lIns="280903" tIns="140451" rIns="280903" bIns="140451" rtlCol="0" anchor="ctr">
            <a:noAutofit/>
          </a:bodyPr>
          <a:lstStyle/>
          <a:p>
            <a:pPr lvl="0"/>
            <a:r>
              <a:rPr lang="en-US" sz="24576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1867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097" y="1927389"/>
            <a:ext cx="27395118" cy="8847395"/>
          </a:xfrm>
        </p:spPr>
        <p:txBody>
          <a:bodyPr anchor="ctr">
            <a:normAutofit/>
          </a:bodyPr>
          <a:lstStyle>
            <a:lvl1pPr algn="l">
              <a:defRPr sz="14746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956096" y="13342885"/>
            <a:ext cx="27395121" cy="257494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373">
                <a:solidFill>
                  <a:schemeClr val="accent1"/>
                </a:solidFill>
              </a:defRPr>
            </a:lvl1pPr>
            <a:lvl2pPr marL="1404518" indent="0">
              <a:buFontTx/>
              <a:buNone/>
              <a:defRPr/>
            </a:lvl2pPr>
            <a:lvl3pPr marL="2809037" indent="0">
              <a:buFontTx/>
              <a:buNone/>
              <a:defRPr/>
            </a:lvl3pPr>
            <a:lvl4pPr marL="4213555" indent="0">
              <a:buFontTx/>
              <a:buNone/>
              <a:defRPr/>
            </a:lvl4pPr>
            <a:lvl5pPr marL="5618074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6099" y="15917828"/>
            <a:ext cx="27395121" cy="224139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2870" y="1508877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34146" y="15307999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51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60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60974" y="1927384"/>
            <a:ext cx="6783487" cy="1623183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56096" y="1927384"/>
            <a:ext cx="19902438" cy="1623183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26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9"/>
          <p:cNvCxnSpPr>
            <a:cxnSpLocks noChangeShapeType="1"/>
          </p:cNvCxnSpPr>
          <p:nvPr userDrawn="1"/>
        </p:nvCxnSpPr>
        <p:spPr bwMode="auto">
          <a:xfrm>
            <a:off x="9651761" y="5500608"/>
            <a:ext cx="780488" cy="585214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837479" y="4396930"/>
            <a:ext cx="0" cy="1425549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780489" y="4728266"/>
            <a:ext cx="8058712" cy="8449539"/>
          </a:xfrm>
          <a:prstGeom prst="rect">
            <a:avLst/>
          </a:prstGeo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2286000" indent="-457200">
              <a:lnSpc>
                <a:spcPts val="46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80488" y="13627361"/>
            <a:ext cx="8086421" cy="4769496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1800"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8333331" y="10016713"/>
            <a:ext cx="8363143" cy="4769496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1800"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8"/>
          </p:nvPr>
        </p:nvSpPr>
        <p:spPr>
          <a:xfrm>
            <a:off x="9670473" y="4728265"/>
            <a:ext cx="8478981" cy="13654586"/>
          </a:xfrm>
          <a:prstGeom prst="rect">
            <a:avLst/>
          </a:prstGeo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2286000" indent="-457200">
              <a:lnSpc>
                <a:spcPts val="46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9"/>
          </p:nvPr>
        </p:nvSpPr>
        <p:spPr>
          <a:xfrm>
            <a:off x="18953018" y="4730482"/>
            <a:ext cx="8451273" cy="4464475"/>
          </a:xfrm>
          <a:prstGeom prst="rect">
            <a:avLst/>
          </a:prstGeo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2286000" indent="-457200">
              <a:lnSpc>
                <a:spcPts val="46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0"/>
          </p:nvPr>
        </p:nvSpPr>
        <p:spPr>
          <a:xfrm>
            <a:off x="28314050" y="4728267"/>
            <a:ext cx="8363143" cy="4914497"/>
          </a:xfrm>
          <a:prstGeom prst="rect">
            <a:avLst/>
          </a:prstGeo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2286000" indent="-457200">
              <a:lnSpc>
                <a:spcPts val="46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1"/>
          </p:nvPr>
        </p:nvSpPr>
        <p:spPr>
          <a:xfrm>
            <a:off x="28340791" y="15186116"/>
            <a:ext cx="8363143" cy="2977194"/>
          </a:xfrm>
          <a:prstGeom prst="rect">
            <a:avLst/>
          </a:prstGeo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2286000" indent="-457200">
              <a:lnSpc>
                <a:spcPts val="46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hart Placeholder 23"/>
          <p:cNvSpPr>
            <a:spLocks noGrp="1"/>
          </p:cNvSpPr>
          <p:nvPr>
            <p:ph type="chart" sz="quarter" idx="22"/>
          </p:nvPr>
        </p:nvSpPr>
        <p:spPr>
          <a:xfrm>
            <a:off x="19008436" y="9601401"/>
            <a:ext cx="8451273" cy="37192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endParaRPr lang="en-US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23"/>
          </p:nvPr>
        </p:nvSpPr>
        <p:spPr>
          <a:xfrm>
            <a:off x="18980727" y="13837496"/>
            <a:ext cx="8423564" cy="4466492"/>
          </a:xfrm>
          <a:prstGeom prst="rect">
            <a:avLst/>
          </a:prstGeo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4600"/>
              </a:lnSpc>
              <a:spcBef>
                <a:spcPts val="0"/>
              </a:spcBef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2286000" indent="-457200">
              <a:lnSpc>
                <a:spcPts val="46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8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1" name="Straight Connector 20"/>
          <p:cNvCxnSpPr/>
          <p:nvPr userDrawn="1"/>
        </p:nvCxnSpPr>
        <p:spPr bwMode="auto">
          <a:xfrm>
            <a:off x="18566246" y="4396930"/>
            <a:ext cx="54263" cy="1425549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26" name="Straight Connector 25"/>
          <p:cNvCxnSpPr/>
          <p:nvPr userDrawn="1"/>
        </p:nvCxnSpPr>
        <p:spPr bwMode="auto">
          <a:xfrm>
            <a:off x="9271651" y="4396930"/>
            <a:ext cx="0" cy="142512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20247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7507" y="1917260"/>
            <a:ext cx="27383711" cy="393488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6096" y="6554400"/>
            <a:ext cx="27395121" cy="116048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9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097" y="6324461"/>
            <a:ext cx="27395118" cy="4512140"/>
          </a:xfrm>
        </p:spPr>
        <p:txBody>
          <a:bodyPr anchor="b"/>
          <a:lstStyle>
            <a:lvl1pPr algn="l">
              <a:defRPr sz="12288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6097" y="10844524"/>
            <a:ext cx="27395118" cy="2643141"/>
          </a:xfrm>
        </p:spPr>
        <p:txBody>
          <a:bodyPr anchor="t"/>
          <a:lstStyle>
            <a:lvl1pPr marL="0" indent="0" algn="l">
              <a:buNone/>
              <a:defRPr sz="614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404518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2870" y="9763326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34146" y="9965967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3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56096" y="6554400"/>
            <a:ext cx="13255583" cy="1160482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95630" y="6531734"/>
            <a:ext cx="13255583" cy="1160482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34146" y="2420060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6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066" y="6060125"/>
            <a:ext cx="12268813" cy="1770272"/>
          </a:xfrm>
        </p:spPr>
        <p:txBody>
          <a:bodyPr anchor="b">
            <a:noAutofit/>
          </a:bodyPr>
          <a:lstStyle>
            <a:lvl1pPr marL="0" indent="0">
              <a:buNone/>
              <a:defRPr sz="7373" b="0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56097" y="7830400"/>
            <a:ext cx="13344783" cy="1030364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066270" y="6050209"/>
            <a:ext cx="12288076" cy="1770272"/>
          </a:xfrm>
        </p:spPr>
        <p:txBody>
          <a:bodyPr anchor="b">
            <a:noAutofit/>
          </a:bodyPr>
          <a:lstStyle>
            <a:lvl1pPr marL="0" indent="0">
              <a:buNone/>
              <a:defRPr sz="7373" b="0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2529" y="7820484"/>
            <a:ext cx="13331819" cy="1030364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34146" y="2420060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7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5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3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097" y="1370378"/>
            <a:ext cx="10770728" cy="2999221"/>
          </a:xfrm>
        </p:spPr>
        <p:txBody>
          <a:bodyPr anchor="b"/>
          <a:lstStyle>
            <a:lvl1pPr algn="l">
              <a:defRPr sz="6144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9266" y="1370380"/>
            <a:ext cx="15921951" cy="16634717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6097" y="4910925"/>
            <a:ext cx="10770728" cy="13094164"/>
          </a:xfrm>
        </p:spPr>
        <p:txBody>
          <a:bodyPr/>
          <a:lstStyle>
            <a:lvl1pPr marL="0" indent="0">
              <a:buNone/>
              <a:defRPr sz="4301"/>
            </a:lvl1pPr>
            <a:lvl2pPr marL="1404518" indent="0">
              <a:buNone/>
              <a:defRPr sz="3686"/>
            </a:lvl2pPr>
            <a:lvl3pPr marL="2809037" indent="0">
              <a:buNone/>
              <a:defRPr sz="3072"/>
            </a:lvl3pPr>
            <a:lvl4pPr marL="4213555" indent="0">
              <a:buNone/>
              <a:defRPr sz="2765"/>
            </a:lvl4pPr>
            <a:lvl5pPr marL="5618074" indent="0">
              <a:buNone/>
              <a:defRPr sz="2765"/>
            </a:lvl5pPr>
            <a:lvl6pPr marL="7022592" indent="0">
              <a:buNone/>
              <a:defRPr sz="2765"/>
            </a:lvl6pPr>
            <a:lvl7pPr marL="8427110" indent="0">
              <a:buNone/>
              <a:defRPr sz="2765"/>
            </a:lvl7pPr>
            <a:lvl8pPr marL="9831629" indent="0">
              <a:buNone/>
              <a:defRPr sz="2765"/>
            </a:lvl8pPr>
            <a:lvl9pPr marL="11236147" indent="0">
              <a:buNone/>
              <a:defRPr sz="276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2870" y="219455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3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099" y="14747399"/>
            <a:ext cx="27395121" cy="1741014"/>
          </a:xfrm>
        </p:spPr>
        <p:txBody>
          <a:bodyPr anchor="b">
            <a:normAutofit/>
          </a:bodyPr>
          <a:lstStyle>
            <a:lvl1pPr algn="l">
              <a:defRPr sz="7373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6096" y="1950607"/>
            <a:ext cx="27395121" cy="11842432"/>
          </a:xfrm>
        </p:spPr>
        <p:txBody>
          <a:bodyPr anchor="t">
            <a:normAutofit/>
          </a:bodyPr>
          <a:lstStyle>
            <a:lvl1pPr marL="0" indent="0" algn="ctr">
              <a:buNone/>
              <a:defRPr sz="4915"/>
            </a:lvl1pPr>
            <a:lvl2pPr marL="1404518" indent="0">
              <a:buNone/>
              <a:defRPr sz="4915"/>
            </a:lvl2pPr>
            <a:lvl3pPr marL="2809037" indent="0">
              <a:buNone/>
              <a:defRPr sz="4915"/>
            </a:lvl3pPr>
            <a:lvl4pPr marL="4213555" indent="0">
              <a:buNone/>
              <a:defRPr sz="4915"/>
            </a:lvl4pPr>
            <a:lvl5pPr marL="5618074" indent="0">
              <a:buNone/>
              <a:defRPr sz="4915"/>
            </a:lvl5pPr>
            <a:lvl6pPr marL="7022592" indent="0">
              <a:buNone/>
              <a:defRPr sz="4915"/>
            </a:lvl6pPr>
            <a:lvl7pPr marL="8427110" indent="0">
              <a:buNone/>
              <a:defRPr sz="4915"/>
            </a:lvl7pPr>
            <a:lvl8pPr marL="9831629" indent="0">
              <a:buNone/>
              <a:defRPr sz="4915"/>
            </a:lvl8pPr>
            <a:lvl9pPr marL="11236147" indent="0">
              <a:buNone/>
              <a:defRPr sz="491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6099" y="16488413"/>
            <a:ext cx="27395121" cy="1516679"/>
          </a:xfrm>
        </p:spPr>
        <p:txBody>
          <a:bodyPr>
            <a:normAutofit/>
          </a:bodyPr>
          <a:lstStyle>
            <a:lvl1pPr marL="0" indent="0">
              <a:buNone/>
              <a:defRPr sz="3686"/>
            </a:lvl1pPr>
            <a:lvl2pPr marL="1404518" indent="0">
              <a:buNone/>
              <a:defRPr sz="3686"/>
            </a:lvl2pPr>
            <a:lvl3pPr marL="2809037" indent="0">
              <a:buNone/>
              <a:defRPr sz="3072"/>
            </a:lvl3pPr>
            <a:lvl4pPr marL="4213555" indent="0">
              <a:buNone/>
              <a:defRPr sz="2765"/>
            </a:lvl4pPr>
            <a:lvl5pPr marL="5618074" indent="0">
              <a:buNone/>
              <a:defRPr sz="2765"/>
            </a:lvl5pPr>
            <a:lvl6pPr marL="7022592" indent="0">
              <a:buNone/>
              <a:defRPr sz="2765"/>
            </a:lvl6pPr>
            <a:lvl7pPr marL="8427110" indent="0">
              <a:buNone/>
              <a:defRPr sz="2765"/>
            </a:lvl7pPr>
            <a:lvl8pPr marL="9831629" indent="0">
              <a:buNone/>
              <a:defRPr sz="2765"/>
            </a:lvl8pPr>
            <a:lvl9pPr marL="11236147" indent="0">
              <a:buNone/>
              <a:defRPr sz="276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2870" y="15088775"/>
            <a:ext cx="4881204" cy="1558412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34146" y="15307999"/>
            <a:ext cx="2396058" cy="1121661"/>
          </a:xfrm>
        </p:spPr>
        <p:txBody>
          <a:bodyPr/>
          <a:lstStyle/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7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3" y="702257"/>
            <a:ext cx="8762100" cy="20393804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83644" y="-97"/>
            <a:ext cx="7241556" cy="21053229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561951" cy="210677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67504" y="1917260"/>
            <a:ext cx="27383711" cy="39348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6096" y="6554399"/>
            <a:ext cx="27395121" cy="11938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839023" y="18832646"/>
            <a:ext cx="3522283" cy="1137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DBEC0-F583-9847-8114-46BBDE7AB696}" type="datetimeFigureOut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56097" y="18849147"/>
            <a:ext cx="23414630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4146" y="2420060"/>
            <a:ext cx="2396058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44">
                <a:solidFill>
                  <a:srgbClr val="FEFFFF"/>
                </a:solidFill>
              </a:defRPr>
            </a:lvl1pPr>
          </a:lstStyle>
          <a:p>
            <a:fld id="{172CD0A8-E585-4C4C-A47A-5BA8516400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88BB5FCC-DBEB-36C3-0AD5-A63DFE2DB7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0"/>
            <a:ext cx="37463413" cy="3512576"/>
          </a:xfrm>
          <a:prstGeom prst="rect">
            <a:avLst/>
          </a:prstGeom>
          <a:solidFill>
            <a:srgbClr val="005B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4CB3F0-B85B-66BE-EAE8-24EACF21ED06}"/>
              </a:ext>
            </a:extLst>
          </p:cNvPr>
          <p:cNvSpPr/>
          <p:nvPr userDrawn="1"/>
        </p:nvSpPr>
        <p:spPr>
          <a:xfrm>
            <a:off x="-1" y="3478193"/>
            <a:ext cx="37463413" cy="180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A16A88B-5FF1-A49E-E300-2BA9631084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" b="40121"/>
          <a:stretch/>
        </p:blipFill>
        <p:spPr>
          <a:xfrm>
            <a:off x="29492842" y="-12338"/>
            <a:ext cx="6234906" cy="3508646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892491D-5FBF-2ACC-7357-1428447419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9082085"/>
            <a:ext cx="37463413" cy="1985628"/>
          </a:xfrm>
          <a:prstGeom prst="rect">
            <a:avLst/>
          </a:prstGeom>
          <a:solidFill>
            <a:srgbClr val="005B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DF57378F-EC2F-3E82-8D50-058669DB09E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58" y="19690451"/>
            <a:ext cx="10725451" cy="795436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5141FF-6A76-DFCB-AC05-FCB1EAE15E8F}"/>
              </a:ext>
            </a:extLst>
          </p:cNvPr>
          <p:cNvCxnSpPr/>
          <p:nvPr userDrawn="1"/>
        </p:nvCxnSpPr>
        <p:spPr>
          <a:xfrm>
            <a:off x="28194626" y="19527805"/>
            <a:ext cx="0" cy="106325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7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  <p:sldLayoutId id="2147483907" r:id="rId17"/>
  </p:sldLayoutIdLst>
  <p:txStyles>
    <p:titleStyle>
      <a:lvl1pPr algn="l" defTabSz="1404518" rtl="0" eaLnBrk="1" latinLnBrk="0" hangingPunct="1">
        <a:spcBef>
          <a:spcPct val="0"/>
        </a:spcBef>
        <a:buNone/>
        <a:defRPr sz="11059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53389" indent="-105338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5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282342" indent="-877824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491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511296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43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915814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368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320333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368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7724851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368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129370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368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0533888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368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1938406" indent="-702259" algn="l" defTabSz="1404518" rtl="0" eaLnBrk="1" latinLnBrk="0" hangingPunct="1">
        <a:spcBef>
          <a:spcPts val="3072"/>
        </a:spcBef>
        <a:spcAft>
          <a:spcPts val="0"/>
        </a:spcAft>
        <a:buClr>
          <a:schemeClr val="accent1"/>
        </a:buClr>
        <a:buFont typeface="Wingdings 3" charset="2"/>
        <a:buChar char=""/>
        <a:defRPr sz="368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1pPr>
      <a:lvl2pPr marL="1404518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2pPr>
      <a:lvl3pPr marL="2809037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3pPr>
      <a:lvl4pPr marL="4213555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4pPr>
      <a:lvl5pPr marL="5618074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5pPr>
      <a:lvl6pPr marL="7022592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8427110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9831629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236147" algn="l" defTabSz="1404518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chart" Target="../charts/chart3.xml"/><Relationship Id="rId5" Type="http://schemas.openxmlformats.org/officeDocument/2006/relationships/image" Target="../media/image3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2000">
              <a:schemeClr val="bg2">
                <a:tint val="90000"/>
                <a:satMod val="92000"/>
                <a:lumMod val="62000"/>
                <a:lumOff val="38000"/>
              </a:schemeClr>
            </a:gs>
            <a:gs pos="57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71DFA1F-E97E-A00A-3BBE-EC8CE6F0DD9F}"/>
              </a:ext>
            </a:extLst>
          </p:cNvPr>
          <p:cNvSpPr txBox="1"/>
          <p:nvPr/>
        </p:nvSpPr>
        <p:spPr>
          <a:xfrm>
            <a:off x="28215463" y="11267972"/>
            <a:ext cx="8286041" cy="3412729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1000"/>
              </a:spcAft>
              <a:defRPr/>
            </a:pPr>
            <a:endParaRPr lang="en-US" sz="4000" b="1" dirty="0">
              <a:solidFill>
                <a:srgbClr val="005BBB"/>
              </a:solidFill>
            </a:endParaRPr>
          </a:p>
          <a:p>
            <a:pPr>
              <a:lnSpc>
                <a:spcPts val="3600"/>
              </a:lnSpc>
              <a:spcAft>
                <a:spcPts val="1800"/>
              </a:spcAft>
              <a:defRPr/>
            </a:pP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graphicFrame>
        <p:nvGraphicFramePr>
          <p:cNvPr id="104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351433"/>
              </p:ext>
            </p:extLst>
          </p:nvPr>
        </p:nvGraphicFramePr>
        <p:xfrm>
          <a:off x="9943113" y="9690174"/>
          <a:ext cx="4632877" cy="402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845328" y="4400721"/>
            <a:ext cx="8120711" cy="441127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ts val="3600"/>
              </a:lnSpc>
              <a:spcAft>
                <a:spcPts val="1000"/>
              </a:spcAft>
            </a:pPr>
            <a:r>
              <a:rPr lang="en-US" sz="4000" b="1" dirty="0">
                <a:solidFill>
                  <a:sysClr val="windowText" lastClr="000000"/>
                </a:solidFill>
                <a:latin typeface="+mj-lt"/>
              </a:rPr>
              <a:t>Introduction</a:t>
            </a:r>
            <a:r>
              <a:rPr lang="en-US" sz="3200" b="1" dirty="0">
                <a:solidFill>
                  <a:srgbClr val="005BBB"/>
                </a:solidFill>
              </a:rPr>
              <a:t> </a:t>
            </a:r>
          </a:p>
          <a:p>
            <a:pPr>
              <a:lnSpc>
                <a:spcPts val="4200"/>
              </a:lnSpc>
            </a:pPr>
            <a:r>
              <a:rPr lang="en-US" altLang="en-US" sz="32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>
              <a:lnSpc>
                <a:spcPts val="4200"/>
              </a:lnSpc>
            </a:pPr>
            <a:endParaRPr lang="en-US" altLang="en-US" sz="3200" dirty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5190" y="9036545"/>
            <a:ext cx="8120098" cy="4797724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1000"/>
              </a:spcAft>
              <a:defRPr/>
            </a:pPr>
            <a:r>
              <a:rPr lang="en-US" sz="4000" b="1" dirty="0">
                <a:solidFill>
                  <a:sysClr val="windowText" lastClr="000000"/>
                </a:solidFill>
              </a:rPr>
              <a:t>Methods</a:t>
            </a:r>
          </a:p>
          <a:p>
            <a:pPr>
              <a:lnSpc>
                <a:spcPts val="3600"/>
              </a:lnSpc>
              <a:spcAft>
                <a:spcPts val="1000"/>
              </a:spcAft>
              <a:defRPr/>
            </a:pP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--------------------------------------------------------------------------------------------------------------------------------------------------------------------------------------------------------------- --------------------------------------------------------------------------------------------------------------------------------------------------------------------------------------------------------------- 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graphicFrame>
        <p:nvGraphicFramePr>
          <p:cNvPr id="18" name="Chart Placeholder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233685"/>
              </p:ext>
            </p:extLst>
          </p:nvPr>
        </p:nvGraphicFramePr>
        <p:xfrm>
          <a:off x="19235943" y="4307699"/>
          <a:ext cx="8037095" cy="5329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Freeform 21"/>
          <p:cNvSpPr/>
          <p:nvPr/>
        </p:nvSpPr>
        <p:spPr>
          <a:xfrm rot="10800000">
            <a:off x="17235054" y="10889672"/>
            <a:ext cx="282288" cy="1374157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16200000">
            <a:off x="13039252" y="10838631"/>
            <a:ext cx="1596181" cy="1721040"/>
          </a:xfrm>
          <a:prstGeom prst="arc">
            <a:avLst>
              <a:gd name="adj1" fmla="val 16200000"/>
              <a:gd name="adj2" fmla="val 3291054"/>
            </a:avLst>
          </a:prstGeom>
          <a:ln w="50800">
            <a:solidFill>
              <a:schemeClr val="accent3"/>
            </a:solidFill>
            <a:prstDash val="solid"/>
            <a:headEnd type="arrow" w="lg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255623"/>
              </p:ext>
            </p:extLst>
          </p:nvPr>
        </p:nvGraphicFramePr>
        <p:xfrm>
          <a:off x="19119272" y="13039767"/>
          <a:ext cx="8229601" cy="307525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2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6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4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879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noFill/>
                            <a:prstDash val="dash"/>
                          </a:ln>
                        </a:rPr>
                        <a:t>Chart Title</a:t>
                      </a:r>
                      <a:endParaRPr lang="en-US" sz="28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22"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7.99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5.77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6.44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30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1.12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11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56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94" marR="60094" marT="30047" marB="300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56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</a:p>
                  </a:txBody>
                  <a:tcPr marL="60094" marR="60094" marT="30047" marB="300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9.70</a:t>
                      </a: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10.50</a:t>
                      </a:r>
                    </a:p>
                  </a:txBody>
                  <a:tcPr marL="60094" marR="60094" marT="30047" marB="300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4.45</a:t>
                      </a:r>
                    </a:p>
                  </a:txBody>
                  <a:tcPr marL="60094" marR="60094" marT="30047" marB="300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819460" y="4400721"/>
            <a:ext cx="8100302" cy="4797724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1000"/>
              </a:spcAft>
              <a:defRPr/>
            </a:pPr>
            <a:r>
              <a:rPr lang="en-US" sz="4000" b="1" dirty="0">
                <a:solidFill>
                  <a:sysClr val="windowText" lastClr="000000"/>
                </a:solidFill>
              </a:rPr>
              <a:t>Data Analysis </a:t>
            </a:r>
          </a:p>
          <a:p>
            <a:pPr>
              <a:lnSpc>
                <a:spcPts val="3600"/>
              </a:lnSpc>
              <a:spcAft>
                <a:spcPts val="1200"/>
              </a:spcAft>
              <a:defRPr/>
            </a:pP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336194" y="15803607"/>
            <a:ext cx="8165310" cy="3066993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1000"/>
              </a:spcAft>
              <a:buClr>
                <a:schemeClr val="tx2"/>
              </a:buClr>
              <a:defRPr/>
            </a:pPr>
            <a:r>
              <a:rPr lang="en-US" sz="4000" b="1" dirty="0">
                <a:solidFill>
                  <a:sysClr val="windowText" lastClr="000000"/>
                </a:solidFill>
                <a:latin typeface="+mj-lt"/>
              </a:rPr>
              <a:t>References</a:t>
            </a:r>
            <a:r>
              <a:rPr lang="en-US" sz="4000" dirty="0">
                <a:solidFill>
                  <a:schemeClr val="tx1">
                    <a:lumMod val="75000"/>
                  </a:schemeClr>
                </a:solidFill>
                <a:latin typeface="+mj-lt"/>
                <a:ea typeface="Arial" charset="0"/>
                <a:cs typeface="Arial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>
              <a:lnSpc>
                <a:spcPts val="3800"/>
              </a:lnSpc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_____________________________________________</a:t>
            </a:r>
          </a:p>
          <a:p>
            <a:pPr>
              <a:lnSpc>
                <a:spcPts val="3800"/>
              </a:lnSpc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_____________________________________________</a:t>
            </a:r>
          </a:p>
          <a:p>
            <a:pPr>
              <a:lnSpc>
                <a:spcPts val="3800"/>
              </a:lnSpc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_____________________________________________</a:t>
            </a:r>
          </a:p>
          <a:p>
            <a:pPr>
              <a:lnSpc>
                <a:spcPts val="3800"/>
              </a:lnSpc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_____________________________________________</a:t>
            </a:r>
          </a:p>
          <a:p>
            <a:pPr>
              <a:lnSpc>
                <a:spcPts val="3800"/>
              </a:lnSpc>
              <a:buClr>
                <a:schemeClr val="tx2"/>
              </a:buClr>
              <a:buFont typeface="+mj-lt"/>
              <a:buAutoNum type="arabicPeriod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425" y="9902861"/>
            <a:ext cx="464970" cy="464970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 bwMode="auto">
          <a:xfrm flipV="1">
            <a:off x="19048288" y="10130788"/>
            <a:ext cx="82296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9036367" y="17132880"/>
            <a:ext cx="7978197" cy="514500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defRPr/>
            </a:pPr>
            <a:endParaRPr lang="en-US" sz="2600" dirty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336194" y="11214391"/>
            <a:ext cx="64350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ysClr val="windowText" lastClr="000000"/>
                </a:solidFill>
              </a:rPr>
              <a:t>Acknowledgement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050043" y="10599561"/>
            <a:ext cx="8286041" cy="2489399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1000"/>
              </a:spcAft>
              <a:defRPr/>
            </a:pPr>
            <a:r>
              <a:rPr lang="en-US" sz="4000" b="1" dirty="0">
                <a:solidFill>
                  <a:sysClr val="windowText" lastClr="000000"/>
                </a:solidFill>
              </a:rPr>
              <a:t>Results</a:t>
            </a:r>
          </a:p>
          <a:p>
            <a:pPr>
              <a:lnSpc>
                <a:spcPts val="3600"/>
              </a:lnSpc>
              <a:spcAft>
                <a:spcPts val="1800"/>
              </a:spcAft>
              <a:defRPr/>
            </a:pP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336194" y="4352595"/>
            <a:ext cx="8165310" cy="6182718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1000"/>
              </a:spcAft>
              <a:defRPr/>
            </a:pPr>
            <a:r>
              <a:rPr lang="en-US" sz="4000" b="1" dirty="0">
                <a:solidFill>
                  <a:sysClr val="windowText" lastClr="000000"/>
                </a:solidFill>
              </a:rPr>
              <a:t>Conclusion &amp; </a:t>
            </a:r>
            <a:r>
              <a:rPr lang="en-US" sz="4000" b="1" dirty="0" err="1">
                <a:solidFill>
                  <a:sysClr val="windowText" lastClr="000000"/>
                </a:solidFill>
              </a:rPr>
              <a:t>Recomendation</a:t>
            </a:r>
            <a:endParaRPr lang="en-US" sz="4000" b="1" dirty="0">
              <a:solidFill>
                <a:sysClr val="windowText" lastClr="000000"/>
              </a:solidFill>
            </a:endParaRPr>
          </a:p>
          <a:p>
            <a:pPr>
              <a:lnSpc>
                <a:spcPts val="3600"/>
              </a:lnSpc>
              <a:spcAft>
                <a:spcPts val="1200"/>
              </a:spcAft>
              <a:defRPr/>
            </a:pP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50675" y="18100896"/>
            <a:ext cx="8073994" cy="46166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defRPr/>
            </a:pPr>
            <a:r>
              <a:rPr lang="en-US" sz="2400" i="1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Description: ______________________________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9098712" y="16263211"/>
            <a:ext cx="6460087" cy="46166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defRPr/>
            </a:pPr>
            <a:r>
              <a:rPr lang="en-US" sz="2400" i="1" dirty="0">
                <a:solidFill>
                  <a:schemeClr val="tx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*CHART 1 : DESCRIPTION. </a:t>
            </a:r>
          </a:p>
        </p:txBody>
      </p:sp>
      <p:sp>
        <p:nvSpPr>
          <p:cNvPr id="13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75073" y="14088242"/>
            <a:ext cx="7307813" cy="3606363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/>
          <a:p>
            <a:r>
              <a:rPr lang="en-US" sz="2400" dirty="0"/>
              <a:t>PICTURE</a:t>
            </a:r>
            <a:endParaRPr lang="en-US" dirty="0"/>
          </a:p>
        </p:txBody>
      </p:sp>
      <p:sp>
        <p:nvSpPr>
          <p:cNvPr id="144" name="Freeform 143"/>
          <p:cNvSpPr/>
          <p:nvPr/>
        </p:nvSpPr>
        <p:spPr>
          <a:xfrm>
            <a:off x="14852073" y="10838121"/>
            <a:ext cx="206902" cy="1374157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91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336072"/>
              </p:ext>
            </p:extLst>
          </p:nvPr>
        </p:nvGraphicFramePr>
        <p:xfrm>
          <a:off x="9535819" y="14426227"/>
          <a:ext cx="4420812" cy="4145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425" y="14577962"/>
            <a:ext cx="464970" cy="464970"/>
          </a:xfrm>
          <a:prstGeom prst="rect">
            <a:avLst/>
          </a:prstGeom>
        </p:spPr>
      </p:pic>
      <p:sp>
        <p:nvSpPr>
          <p:cNvPr id="95" name="Freeform 94"/>
          <p:cNvSpPr/>
          <p:nvPr/>
        </p:nvSpPr>
        <p:spPr>
          <a:xfrm rot="10800000">
            <a:off x="17146854" y="10838121"/>
            <a:ext cx="349749" cy="1556722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6" name="TextBox 64"/>
          <p:cNvSpPr txBox="1">
            <a:spLocks noChangeArrowheads="1"/>
          </p:cNvSpPr>
          <p:nvPr/>
        </p:nvSpPr>
        <p:spPr bwMode="auto">
          <a:xfrm>
            <a:off x="14874109" y="11068587"/>
            <a:ext cx="241563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2000" b="1" dirty="0">
                <a:solidFill>
                  <a:schemeClr val="accent3"/>
                </a:solidFill>
                <a:latin typeface="Arial" charset="0"/>
                <a:ea typeface="Arial" charset="0"/>
              </a:rPr>
              <a:t>FIGURE A: </a:t>
            </a:r>
            <a:br>
              <a:rPr lang="en-US" altLang="en-US" sz="2000" b="1" dirty="0">
                <a:solidFill>
                  <a:schemeClr val="accent3"/>
                </a:solidFill>
                <a:latin typeface="Arial" charset="0"/>
                <a:ea typeface="Arial" charset="0"/>
              </a:rPr>
            </a:br>
            <a:r>
              <a:rPr lang="en-US" altLang="en-US" sz="2000" b="1" dirty="0">
                <a:solidFill>
                  <a:schemeClr val="accent3"/>
                </a:solidFill>
                <a:latin typeface="Arial" charset="0"/>
                <a:ea typeface="Arial" charset="0"/>
              </a:rPr>
              <a:t>---------------------------------------------------</a:t>
            </a:r>
          </a:p>
        </p:txBody>
      </p:sp>
      <p:sp>
        <p:nvSpPr>
          <p:cNvPr id="97" name="Freeform 96"/>
          <p:cNvSpPr/>
          <p:nvPr/>
        </p:nvSpPr>
        <p:spPr>
          <a:xfrm>
            <a:off x="14688486" y="10838121"/>
            <a:ext cx="349749" cy="1556722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99" name="Straight Connector 98"/>
          <p:cNvCxnSpPr/>
          <p:nvPr/>
        </p:nvCxnSpPr>
        <p:spPr bwMode="auto">
          <a:xfrm flipV="1">
            <a:off x="28347550" y="10939630"/>
            <a:ext cx="82296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9760667" y="14088242"/>
            <a:ext cx="8250243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762058" y="8065804"/>
            <a:ext cx="8104851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V="1">
            <a:off x="28382276" y="15317320"/>
            <a:ext cx="82296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0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238192"/>
              </p:ext>
            </p:extLst>
          </p:nvPr>
        </p:nvGraphicFramePr>
        <p:xfrm>
          <a:off x="13918434" y="14418664"/>
          <a:ext cx="4478422" cy="4201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106" name="Straight Connector 105"/>
          <p:cNvCxnSpPr/>
          <p:nvPr/>
        </p:nvCxnSpPr>
        <p:spPr bwMode="auto">
          <a:xfrm>
            <a:off x="9918520" y="9520493"/>
            <a:ext cx="8120098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2172" y="14577962"/>
            <a:ext cx="464970" cy="464970"/>
          </a:xfrm>
          <a:prstGeom prst="rect">
            <a:avLst/>
          </a:prstGeom>
        </p:spPr>
      </p:pic>
      <p:sp>
        <p:nvSpPr>
          <p:cNvPr id="7" name="Hexagon 6">
            <a:extLst>
              <a:ext uri="{FF2B5EF4-FFF2-40B4-BE49-F238E27FC236}">
                <a16:creationId xmlns:a16="http://schemas.microsoft.com/office/drawing/2014/main" id="{6B116F3D-DBF2-7E04-227A-967963742A03}"/>
              </a:ext>
            </a:extLst>
          </p:cNvPr>
          <p:cNvSpPr/>
          <p:nvPr/>
        </p:nvSpPr>
        <p:spPr>
          <a:xfrm>
            <a:off x="5871411" y="170544"/>
            <a:ext cx="31314899" cy="3197373"/>
          </a:xfrm>
          <a:prstGeom prst="hexagon">
            <a:avLst/>
          </a:prstGeom>
          <a:solidFill>
            <a:srgbClr val="FFC000">
              <a:alpha val="90859"/>
            </a:srgbClr>
          </a:solidFill>
          <a:ln w="95250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8447324" y="19399526"/>
            <a:ext cx="8658065" cy="129114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80"/>
              </a:spcAft>
              <a:defRPr/>
            </a:pPr>
            <a:endParaRPr lang="en-US" altLang="en-US" sz="2400" dirty="0">
              <a:solidFill>
                <a:schemeClr val="bg1"/>
              </a:solidFill>
              <a:ea typeface="Arial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B402DFD-07F9-411B-CC95-2A646576D5F5}"/>
              </a:ext>
            </a:extLst>
          </p:cNvPr>
          <p:cNvCxnSpPr>
            <a:cxnSpLocks/>
          </p:cNvCxnSpPr>
          <p:nvPr/>
        </p:nvCxnSpPr>
        <p:spPr>
          <a:xfrm>
            <a:off x="6785813" y="426369"/>
            <a:ext cx="29498859" cy="0"/>
          </a:xfrm>
          <a:prstGeom prst="line">
            <a:avLst/>
          </a:prstGeom>
          <a:ln w="8572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75FA56-2E98-6BD1-D557-0AFC6F1E8005}"/>
              </a:ext>
            </a:extLst>
          </p:cNvPr>
          <p:cNvCxnSpPr>
            <a:cxnSpLocks/>
          </p:cNvCxnSpPr>
          <p:nvPr/>
        </p:nvCxnSpPr>
        <p:spPr>
          <a:xfrm>
            <a:off x="6930191" y="3162865"/>
            <a:ext cx="29065724" cy="0"/>
          </a:xfrm>
          <a:prstGeom prst="line">
            <a:avLst/>
          </a:prstGeom>
          <a:ln w="8572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791314" y="645186"/>
            <a:ext cx="21590962" cy="2323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43" tIns="45614" rIns="91243" bIns="45614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6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Arial" charset="0"/>
              </a:rPr>
              <a:t>POSTER TOPIC</a:t>
            </a:r>
          </a:p>
          <a:p>
            <a:pPr>
              <a:spcAft>
                <a:spcPts val="600"/>
              </a:spcAft>
              <a:defRPr/>
            </a:pPr>
            <a:r>
              <a:rPr lang="en-US" altLang="en-US" sz="3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Arial" charset="0"/>
              </a:rPr>
              <a:t>Topic (16:9)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Arial" charset="0"/>
              </a:rPr>
              <a:t>Your names and the names of the people who contributed to this presentation</a:t>
            </a:r>
          </a:p>
        </p:txBody>
      </p:sp>
      <p:sp>
        <p:nvSpPr>
          <p:cNvPr id="15" name="Teardrop 14">
            <a:extLst>
              <a:ext uri="{FF2B5EF4-FFF2-40B4-BE49-F238E27FC236}">
                <a16:creationId xmlns:a16="http://schemas.microsoft.com/office/drawing/2014/main" id="{91D711E8-7146-B645-4F38-0B5811B6A0AE}"/>
              </a:ext>
            </a:extLst>
          </p:cNvPr>
          <p:cNvSpPr/>
          <p:nvPr/>
        </p:nvSpPr>
        <p:spPr>
          <a:xfrm>
            <a:off x="1540041" y="238982"/>
            <a:ext cx="3140975" cy="3128935"/>
          </a:xfrm>
          <a:prstGeom prst="teardrop">
            <a:avLst/>
          </a:prstGeom>
          <a:solidFill>
            <a:srgbClr val="FFC000"/>
          </a:solidFill>
          <a:ln w="9842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ysClr val="windowText" lastClr="000000"/>
                </a:solidFill>
              </a:rPr>
              <a:t>&lt;</a:t>
            </a:r>
            <a:r>
              <a:rPr lang="en-US" sz="3600" b="1" dirty="0">
                <a:solidFill>
                  <a:sysClr val="windowText" lastClr="000000"/>
                </a:solidFill>
              </a:rPr>
              <a:t>LOGO</a:t>
            </a:r>
            <a:r>
              <a:rPr lang="en-US" sz="3600" dirty="0">
                <a:solidFill>
                  <a:sysClr val="windowText" lastClr="000000"/>
                </a:solidFill>
              </a:rPr>
              <a:t>&gt;</a:t>
            </a:r>
          </a:p>
        </p:txBody>
      </p:sp>
      <p:sp>
        <p:nvSpPr>
          <p:cNvPr id="20" name="Round Diagonal Corner of Rectangle 19">
            <a:extLst>
              <a:ext uri="{FF2B5EF4-FFF2-40B4-BE49-F238E27FC236}">
                <a16:creationId xmlns:a16="http://schemas.microsoft.com/office/drawing/2014/main" id="{531ED244-8F9C-8742-A29A-B7F1B2EF014B}"/>
              </a:ext>
            </a:extLst>
          </p:cNvPr>
          <p:cNvSpPr/>
          <p:nvPr/>
        </p:nvSpPr>
        <p:spPr>
          <a:xfrm>
            <a:off x="358024" y="19255148"/>
            <a:ext cx="27507113" cy="1701546"/>
          </a:xfrm>
          <a:prstGeom prst="round2DiagRect">
            <a:avLst/>
          </a:prstGeom>
          <a:solidFill>
            <a:srgbClr val="FFC000">
              <a:alpha val="99971"/>
            </a:srgbClr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528F1D-B450-1182-6738-097F264D97BE}"/>
              </a:ext>
            </a:extLst>
          </p:cNvPr>
          <p:cNvCxnSpPr>
            <a:cxnSpLocks/>
          </p:cNvCxnSpPr>
          <p:nvPr/>
        </p:nvCxnSpPr>
        <p:spPr>
          <a:xfrm>
            <a:off x="413793" y="19540540"/>
            <a:ext cx="27355092" cy="0"/>
          </a:xfrm>
          <a:prstGeom prst="line">
            <a:avLst/>
          </a:prstGeom>
          <a:ln w="8572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D6DD696-6F15-884C-D0E6-399DFE189C7D}"/>
              </a:ext>
            </a:extLst>
          </p:cNvPr>
          <p:cNvCxnSpPr>
            <a:cxnSpLocks/>
          </p:cNvCxnSpPr>
          <p:nvPr/>
        </p:nvCxnSpPr>
        <p:spPr>
          <a:xfrm>
            <a:off x="518067" y="20751720"/>
            <a:ext cx="27355092" cy="0"/>
          </a:xfrm>
          <a:prstGeom prst="line">
            <a:avLst/>
          </a:prstGeom>
          <a:ln w="8572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84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{4984DB13-FDDA-D047-82EE-1A3AA112BD54}tf10001069</Template>
  <TotalTime>4751</TotalTime>
  <Words>91</Words>
  <Application>Microsoft Macintosh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Wisp</vt:lpstr>
      <vt:lpstr>PowerPoint Presentation</vt:lpstr>
    </vt:vector>
  </TitlesOfParts>
  <Manager/>
  <Company>© University at Buffalo</Company>
  <LinksUpToDate>false</LinksUpToDate>
  <SharedDoc>false</SharedDoc>
  <HyperlinkBase>www.buffalo.edu/brand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Research Poster Template</dc:title>
  <dc:subject/>
  <dc:creator/>
  <cp:keywords/>
  <dc:description/>
  <cp:lastModifiedBy>Rusli Zaim</cp:lastModifiedBy>
  <cp:revision>66</cp:revision>
  <cp:lastPrinted>2016-09-29T19:48:31Z</cp:lastPrinted>
  <dcterms:created xsi:type="dcterms:W3CDTF">2016-09-29T18:43:16Z</dcterms:created>
  <dcterms:modified xsi:type="dcterms:W3CDTF">2024-08-04T07:33:15Z</dcterms:modified>
  <cp:category/>
</cp:coreProperties>
</file>